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4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55770" y="3055620"/>
            <a:ext cx="368046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1556835"/>
            <a:ext cx="9000000" cy="52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48115" y="4364990"/>
            <a:ext cx="709295" cy="64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13610" y="5157470"/>
            <a:ext cx="989330" cy="753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42430" y="5229225"/>
            <a:ext cx="2226945" cy="680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03745" y="6165215"/>
            <a:ext cx="705485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44"/>
          <a:stretch>
            <a:fillRect/>
          </a:stretch>
        </p:blipFill>
        <p:spPr>
          <a:xfrm>
            <a:off x="1703705" y="692785"/>
            <a:ext cx="7996555" cy="96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8"/>
          <a:stretch>
            <a:fillRect/>
          </a:stretch>
        </p:blipFill>
        <p:spPr>
          <a:xfrm>
            <a:off x="1234440" y="1053650"/>
            <a:ext cx="9720000" cy="555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99325" y="3996055"/>
            <a:ext cx="1156970" cy="58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09520" y="4934585"/>
            <a:ext cx="1077595" cy="61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49570" y="4934585"/>
            <a:ext cx="1148080" cy="589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00245"/>
            <a:ext cx="82051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1180" y="981075"/>
            <a:ext cx="8929370" cy="285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4234815"/>
            <a:ext cx="4172585" cy="55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5146040"/>
            <a:ext cx="4427855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3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91239" y="4286360"/>
            <a:ext cx="3319189" cy="368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0055" y="5041900"/>
            <a:ext cx="3884295" cy="1690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1"/>
          <a:stretch>
            <a:fillRect/>
          </a:stretch>
        </p:blipFill>
        <p:spPr>
          <a:xfrm>
            <a:off x="1056005" y="981895"/>
            <a:ext cx="10080000" cy="5711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1315" y="4725670"/>
            <a:ext cx="3298190" cy="6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10360" y="5748655"/>
            <a:ext cx="7505065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/>
          <a:stretch>
            <a:fillRect/>
          </a:stretch>
        </p:blipFill>
        <p:spPr>
          <a:xfrm>
            <a:off x="983615" y="1125405"/>
            <a:ext cx="10080000" cy="555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19885" y="4956810"/>
            <a:ext cx="3450590" cy="58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7665" y="5855335"/>
            <a:ext cx="4645660" cy="65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484445"/>
            <a:ext cx="9720000" cy="5229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2275" y="5240020"/>
            <a:ext cx="3350260" cy="63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0767" y="6156000"/>
            <a:ext cx="4257980" cy="443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13" b="12454"/>
          <a:stretch>
            <a:fillRect/>
          </a:stretch>
        </p:blipFill>
        <p:spPr>
          <a:xfrm>
            <a:off x="1199515" y="765175"/>
            <a:ext cx="7147560" cy="80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2Y1ZjIxMGYxZmY0NDM2OTllODdiMzg4NWMwNTc4Mz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2023-12-14T12:46:54Z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